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7.xml.rels" ContentType="application/vnd.openxmlformats-package.relationships+xml"/>
  <Override PartName="/ppt/slideMasters/slideMaster6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7.xml" ContentType="application/vnd.openxmlformats-officedocument.presentationml.slideMaster+xml"/>
  <Override PartName="/ppt/presProps.xml" ContentType="application/vnd.openxmlformats-officedocument.presentationml.presProps+xml"/>
  <Override PartName="/ppt/media/image6.png" ContentType="image/png"/>
  <Override PartName="/ppt/media/image2.png" ContentType="image/png"/>
  <Override PartName="/ppt/media/image7.png" ContentType="image/png"/>
  <Override PartName="/ppt/media/image1.png" ContentType="image/png"/>
  <Override PartName="/ppt/media/image3.png" ContentType="image/png"/>
  <Override PartName="/ppt/media/image4.png" ContentType="image/png"/>
  <Override PartName="/ppt/media/image5.png" ContentType="image/png"/>
  <Override PartName="/ppt/presentation.xml" ContentType="application/vnd.openxmlformats-officedocument.presentationml.presentation.main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heme/theme6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1.xml" ContentType="application/vnd.openxmlformats-officedocument.theme+xml"/>
  <Override PartName="/ppt/theme/theme8.xml" ContentType="application/vnd.openxmlformats-officedocument.theme+xml"/>
  <Override PartName="/ppt/theme/theme1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2.xml" ContentType="application/vnd.openxmlformats-officedocument.theme+xml"/>
  <Override PartName="/ppt/theme/theme7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DE0A7C2-629B-49B0-B4CE-F4C7B1F84AD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8761F3F9-7D2D-4AD1-84FD-A14E56AD47C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8A0150-51BD-44D6-9EFA-4DB2B204E4B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82BC63E-E7F6-4453-8E2C-3E1CCF175B6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Imagem 4" descr=""/>
          <p:cNvPicPr/>
          <p:nvPr/>
        </p:nvPicPr>
        <p:blipFill>
          <a:blip r:embed="rId2"/>
          <a:stretch/>
        </p:blipFill>
        <p:spPr>
          <a:xfrm>
            <a:off x="2520" y="0"/>
            <a:ext cx="12186720" cy="6857640"/>
          </a:xfrm>
          <a:prstGeom prst="rect">
            <a:avLst/>
          </a:prstGeom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Clique para editar o formato do texto do título</a:t>
            </a:r>
            <a:endParaRPr b="0" lang="pt-B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chemeClr val="dk1"/>
                </a:solidFill>
                <a:latin typeface="Calibri"/>
              </a:rPr>
              <a:t>Clique para editar o formato de texto dos tópicos</a:t>
            </a:r>
            <a:endParaRPr b="0" lang="pt-BR" sz="28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2.º nível de tópicos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3.º nível de tópicos</a:t>
            </a:r>
            <a:endParaRPr b="0" lang="pt-BR" sz="18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4.º nível de tópicos</a:t>
            </a:r>
            <a:endParaRPr b="0" lang="pt-BR" sz="18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5.º nível de tópicos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6.º nível de tópicos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7.º nível de tópicos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3200" spc="-1" strike="noStrike">
                <a:solidFill>
                  <a:schemeClr val="dk1"/>
                </a:solidFill>
                <a:latin typeface="Calibri Light"/>
              </a:rPr>
              <a:t>Clique para editar o título Mestre</a:t>
            </a:r>
            <a:endParaRPr b="0" lang="pt-B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chemeClr val="dk1"/>
                </a:solidFill>
                <a:latin typeface="Calibri"/>
              </a:rPr>
              <a:t>Clique para editar os estilos de texto Mestres</a:t>
            </a:r>
            <a:endParaRPr b="0" lang="pt-BR" sz="32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chemeClr val="dk1"/>
                </a:solidFill>
                <a:latin typeface="Calibri"/>
              </a:rPr>
              <a:t>Segundo nível</a:t>
            </a:r>
            <a:endParaRPr b="0" lang="pt-BR" sz="28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chemeClr val="dk1"/>
                </a:solidFill>
                <a:latin typeface="Calibri"/>
              </a:rPr>
              <a:t>Terceiro nível</a:t>
            </a:r>
            <a:endParaRPr b="0" lang="pt-BR" sz="24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Quarto nível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Quinto nível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1600" spc="-1" strike="noStrike">
                <a:solidFill>
                  <a:schemeClr val="dk1"/>
                </a:solidFill>
                <a:latin typeface="Calibri"/>
              </a:rPr>
              <a:t>Clique para editar os estilos de texto Mestres</a:t>
            </a:r>
            <a:endParaRPr b="0" lang="pt-BR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800" spc="-1" strike="noStrike">
                <a:solidFill>
                  <a:schemeClr val="dk1"/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&lt;data/hora&gt;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800" spc="-1" strike="noStrike">
                <a:solidFill>
                  <a:schemeClr val="dk1"/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8234E48C-F56B-45B5-B6E7-7AB12D66C467}" type="slidenum">
              <a:rPr b="0" lang="pt-BR" sz="1800" spc="-1" strike="noStrike">
                <a:solidFill>
                  <a:schemeClr val="dk1"/>
                </a:solidFill>
                <a:latin typeface="Calibri"/>
              </a:rPr>
              <a:t>&lt;número&gt;</a:t>
            </a:fld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3200" spc="-1" strike="noStrike">
                <a:solidFill>
                  <a:schemeClr val="dk1"/>
                </a:solidFill>
                <a:latin typeface="Calibri Light"/>
              </a:rPr>
              <a:t>Clique para editar o título Mestre</a:t>
            </a:r>
            <a:endParaRPr b="0" lang="pt-B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chemeClr val="dk1"/>
                </a:solidFill>
                <a:latin typeface="Calibri"/>
              </a:rPr>
              <a:t>Clique para editar o formato de texto dos tópicos</a:t>
            </a:r>
            <a:endParaRPr b="0" lang="pt-BR" sz="32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pc="-1" strike="noStrike">
                <a:solidFill>
                  <a:schemeClr val="dk1"/>
                </a:solidFill>
                <a:latin typeface="Calibri"/>
              </a:rPr>
              <a:t>2.º nível de tópicos</a:t>
            </a:r>
            <a:endParaRPr b="0" lang="pt-BR" sz="32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chemeClr val="dk1"/>
                </a:solidFill>
                <a:latin typeface="Calibri"/>
              </a:rPr>
              <a:t>3.º nível de tópicos</a:t>
            </a:r>
            <a:endParaRPr b="0" lang="pt-BR" sz="32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pc="-1" strike="noStrike">
                <a:solidFill>
                  <a:schemeClr val="dk1"/>
                </a:solidFill>
                <a:latin typeface="Calibri"/>
              </a:rPr>
              <a:t>4.º nível de tópicos</a:t>
            </a:r>
            <a:endParaRPr b="0" lang="pt-BR" sz="32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chemeClr val="dk1"/>
                </a:solidFill>
                <a:latin typeface="Calibri"/>
              </a:rPr>
              <a:t>5.º nível de tópicos</a:t>
            </a:r>
            <a:endParaRPr b="0" lang="pt-BR" sz="32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chemeClr val="dk1"/>
                </a:solidFill>
                <a:latin typeface="Calibri"/>
              </a:rPr>
              <a:t>6.º nível de tópicos</a:t>
            </a:r>
            <a:endParaRPr b="0" lang="pt-BR" sz="32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chemeClr val="dk1"/>
                </a:solidFill>
                <a:latin typeface="Calibri"/>
              </a:rPr>
              <a:t>7.º nível de tópicos</a:t>
            </a:r>
            <a:endParaRPr b="0" lang="pt-B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1600" spc="-1" strike="noStrike">
                <a:solidFill>
                  <a:schemeClr val="dk1"/>
                </a:solidFill>
                <a:latin typeface="Calibri"/>
              </a:rPr>
              <a:t>Clique para editar os estilos de texto Mestres</a:t>
            </a:r>
            <a:endParaRPr b="0" lang="pt-BR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800" spc="-1" strike="noStrike">
                <a:solidFill>
                  <a:schemeClr val="dk1"/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&lt;data/hora&gt;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800" spc="-1" strike="noStrike">
                <a:solidFill>
                  <a:schemeClr val="dk1"/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D18867C7-6CD1-429F-AEE6-FCDE0DBAB8F9}" type="slidenum">
              <a:rPr b="0" lang="pt-BR" sz="1800" spc="-1" strike="noStrike">
                <a:solidFill>
                  <a:schemeClr val="dk1"/>
                </a:solidFill>
                <a:latin typeface="Calibri"/>
              </a:rPr>
              <a:t>&lt;número&gt;</a:t>
            </a:fld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400" spc="-1" strike="noStrike">
                <a:solidFill>
                  <a:schemeClr val="dk1"/>
                </a:solidFill>
                <a:latin typeface="Calibri Light"/>
              </a:rPr>
              <a:t>Clique para editar o título Mestre</a:t>
            </a:r>
            <a:endParaRPr b="0" lang="pt-BR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45000" rIns="45000" tIns="90000" bIns="9000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chemeClr val="dk1"/>
                </a:solidFill>
                <a:latin typeface="Calibri"/>
              </a:rPr>
              <a:t>Clique para editar os estilos de texto Mestres</a:t>
            </a:r>
            <a:endParaRPr b="0" lang="pt-BR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chemeClr val="dk1"/>
                </a:solidFill>
                <a:latin typeface="Calibri"/>
              </a:rPr>
              <a:t>Segundo nível</a:t>
            </a:r>
            <a:endParaRPr b="0" lang="pt-BR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Terceiro nível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Quarto nível</a:t>
            </a:r>
            <a:endParaRPr b="0" lang="pt-BR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Quinto nível</a:t>
            </a:r>
            <a:endParaRPr b="0" lang="pt-B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800" spc="-1" strike="noStrike">
                <a:solidFill>
                  <a:schemeClr val="dk1"/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&lt;data/hora&gt;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800" spc="-1" strike="noStrike">
                <a:solidFill>
                  <a:schemeClr val="dk1"/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1FE051B6-60D1-4C72-9818-ACDFF740EC67}" type="slidenum">
              <a:rPr b="0" lang="pt-BR" sz="1800" spc="-1" strike="noStrike">
                <a:solidFill>
                  <a:schemeClr val="dk1"/>
                </a:solidFill>
                <a:latin typeface="Calibri"/>
              </a:rPr>
              <a:t>&lt;número&gt;</a:t>
            </a:fld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45000" rIns="45000" tIns="90000" bIns="90000" anchor="t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400" spc="-1" strike="noStrike">
                <a:solidFill>
                  <a:schemeClr val="dk1"/>
                </a:solidFill>
                <a:latin typeface="Calibri Light"/>
              </a:rPr>
              <a:t>Clique para editar o título Mestre</a:t>
            </a:r>
            <a:endParaRPr b="0" lang="pt-BR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45000" rIns="45000" tIns="90000" bIns="9000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chemeClr val="dk1"/>
                </a:solidFill>
                <a:latin typeface="Calibri"/>
              </a:rPr>
              <a:t>Clique para editar os estilos de texto Mestres</a:t>
            </a:r>
            <a:endParaRPr b="0" lang="pt-BR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chemeClr val="dk1"/>
                </a:solidFill>
                <a:latin typeface="Calibri"/>
              </a:rPr>
              <a:t>Segundo nível</a:t>
            </a:r>
            <a:endParaRPr b="0" lang="pt-BR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Terceiro nível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Quarto nível</a:t>
            </a:r>
            <a:endParaRPr b="0" lang="pt-BR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Quinto nível</a:t>
            </a:r>
            <a:endParaRPr b="0" lang="pt-B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800" spc="-1" strike="noStrike">
                <a:solidFill>
                  <a:schemeClr val="dk1"/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&lt;data/hora&gt;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800" spc="-1" strike="noStrike">
                <a:solidFill>
                  <a:schemeClr val="dk1"/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7E73ABDF-A4FA-4DD3-AC6D-EAF6B00D0607}" type="slidenum">
              <a:rPr b="0" lang="pt-BR" sz="1800" spc="-1" strike="noStrike">
                <a:solidFill>
                  <a:schemeClr val="dk1"/>
                </a:solidFill>
                <a:latin typeface="Calibri"/>
              </a:rPr>
              <a:t>&lt;número&gt;</a:t>
            </a:fld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3" descr=""/>
          <p:cNvPicPr/>
          <p:nvPr/>
        </p:nvPicPr>
        <p:blipFill>
          <a:blip r:embed="rId2"/>
          <a:stretch/>
        </p:blipFill>
        <p:spPr>
          <a:xfrm>
            <a:off x="2520" y="0"/>
            <a:ext cx="12186720" cy="6857640"/>
          </a:xfrm>
          <a:prstGeom prst="rect">
            <a:avLst/>
          </a:prstGeom>
          <a:ln w="0">
            <a:noFill/>
          </a:ln>
        </p:spPr>
      </p:pic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Clique para editar o formato do texto do título</a:t>
            </a:r>
            <a:endParaRPr b="0" lang="pt-B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chemeClr val="dk1"/>
                </a:solidFill>
                <a:latin typeface="Calibri"/>
              </a:rPr>
              <a:t>Clique para editar o formato de texto dos tópicos</a:t>
            </a:r>
            <a:endParaRPr b="0" lang="pt-BR" sz="28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2.º nível de tópicos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3.º nível de tópicos</a:t>
            </a:r>
            <a:endParaRPr b="0" lang="pt-BR" sz="18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4.º nível de tópicos</a:t>
            </a:r>
            <a:endParaRPr b="0" lang="pt-BR" sz="18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5.º nível de tópicos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6.º nível de tópicos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7.º nível de tópicos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 3" descr=""/>
          <p:cNvPicPr/>
          <p:nvPr/>
        </p:nvPicPr>
        <p:blipFill>
          <a:blip r:embed="rId2"/>
          <a:stretch/>
        </p:blipFill>
        <p:spPr>
          <a:xfrm>
            <a:off x="2520" y="0"/>
            <a:ext cx="12186720" cy="6857640"/>
          </a:xfrm>
          <a:prstGeom prst="rect">
            <a:avLst/>
          </a:prstGeom>
          <a:ln w="0">
            <a:noFill/>
          </a:ln>
        </p:spPr>
      </p:pic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Clique para editar o formato do texto do título</a:t>
            </a:r>
            <a:endParaRPr b="0" lang="pt-B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chemeClr val="dk1"/>
                </a:solidFill>
                <a:latin typeface="Calibri"/>
              </a:rPr>
              <a:t>Clique para editar o formato de texto dos tópicos</a:t>
            </a:r>
            <a:endParaRPr b="0" lang="pt-BR" sz="28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2.º nível de tópicos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3.º nível de tópicos</a:t>
            </a:r>
            <a:endParaRPr b="0" lang="pt-BR" sz="18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4.º nível de tópicos</a:t>
            </a:r>
            <a:endParaRPr b="0" lang="pt-BR" sz="18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5.º nível de tópicos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6.º nível de tópicos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7.º nível de tópicos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2" descr=""/>
          <p:cNvPicPr/>
          <p:nvPr/>
        </p:nvPicPr>
        <p:blipFill>
          <a:blip r:embed="rId2"/>
          <a:stretch/>
        </p:blipFill>
        <p:spPr>
          <a:xfrm>
            <a:off x="2520" y="0"/>
            <a:ext cx="12186720" cy="6857640"/>
          </a:xfrm>
          <a:prstGeom prst="rect">
            <a:avLst/>
          </a:prstGeom>
          <a:ln w="0">
            <a:noFill/>
          </a:ln>
        </p:spPr>
      </p:pic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Clique para editar o formato do texto do título</a:t>
            </a:r>
            <a:endParaRPr b="0" lang="pt-B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chemeClr val="dk1"/>
                </a:solidFill>
                <a:latin typeface="Calibri"/>
              </a:rPr>
              <a:t>Clique para editar o formato de texto dos tópicos</a:t>
            </a:r>
            <a:endParaRPr b="0" lang="pt-BR" sz="28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2.º nível de tópicos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3.º nível de tópicos</a:t>
            </a:r>
            <a:endParaRPr b="0" lang="pt-BR" sz="18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chemeClr val="dk1"/>
                </a:solidFill>
                <a:latin typeface="Calibri"/>
              </a:rPr>
              <a:t>4.º nível de tópicos</a:t>
            </a:r>
            <a:endParaRPr b="0" lang="pt-BR" sz="18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5.º nível de tópicos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6.º nível de tópicos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chemeClr val="dk1"/>
                </a:solidFill>
                <a:latin typeface="Calibri"/>
              </a:rPr>
              <a:t>7.º nível de tópicos</a:t>
            </a:r>
            <a:endParaRPr b="0" lang="pt-BR" sz="2000" spc="-1" strike="noStrike">
              <a:solidFill>
                <a:schemeClr val="dk1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m 1" descr=""/>
          <p:cNvPicPr/>
          <p:nvPr/>
        </p:nvPicPr>
        <p:blipFill>
          <a:blip r:embed="rId2"/>
          <a:stretch/>
        </p:blipFill>
        <p:spPr>
          <a:xfrm>
            <a:off x="2520" y="0"/>
            <a:ext cx="12186720" cy="685764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3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aixaDeTexto 5"/>
          <p:cNvSpPr/>
          <p:nvPr/>
        </p:nvSpPr>
        <p:spPr>
          <a:xfrm>
            <a:off x="3408120" y="2844360"/>
            <a:ext cx="5375160" cy="22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pt-BR" sz="7000" spc="-1" strike="noStrike">
                <a:solidFill>
                  <a:srgbClr val="ff5500"/>
                </a:solidFill>
                <a:highlight>
                  <a:srgbClr val="ffffff"/>
                </a:highlight>
                <a:latin typeface="Big Shoulders Display"/>
              </a:rPr>
              <a:t>APLICAR O TÍTULO</a:t>
            </a:r>
            <a:endParaRPr b="0" lang="pt-BR" sz="7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CaixaDeTexto 2"/>
          <p:cNvSpPr/>
          <p:nvPr/>
        </p:nvSpPr>
        <p:spPr>
          <a:xfrm>
            <a:off x="3408120" y="4774680"/>
            <a:ext cx="537516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pt-BR" sz="3000" spc="-1" strike="noStrike">
                <a:solidFill>
                  <a:schemeClr val="lt1"/>
                </a:solidFill>
                <a:latin typeface="Figtree Medium"/>
              </a:rPr>
              <a:t>Texto de apoio</a:t>
            </a:r>
            <a:endParaRPr b="0" lang="pt-BR" sz="30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7" name="Imagem 7" descr=""/>
          <p:cNvPicPr/>
          <p:nvPr/>
        </p:nvPicPr>
        <p:blipFill>
          <a:blip r:embed="rId1"/>
          <a:stretch/>
        </p:blipFill>
        <p:spPr>
          <a:xfrm>
            <a:off x="4973040" y="790560"/>
            <a:ext cx="2245680" cy="1015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m 3" descr=""/>
          <p:cNvPicPr/>
          <p:nvPr/>
        </p:nvPicPr>
        <p:blipFill>
          <a:blip r:embed="rId1"/>
          <a:stretch/>
        </p:blipFill>
        <p:spPr>
          <a:xfrm>
            <a:off x="10161000" y="5486400"/>
            <a:ext cx="1711800" cy="774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Imagem 10" descr=""/>
          <p:cNvPicPr/>
          <p:nvPr/>
        </p:nvPicPr>
        <p:blipFill>
          <a:blip r:embed="rId1"/>
          <a:stretch/>
        </p:blipFill>
        <p:spPr>
          <a:xfrm>
            <a:off x="4973040" y="777600"/>
            <a:ext cx="2245680" cy="1015200"/>
          </a:xfrm>
          <a:prstGeom prst="rect">
            <a:avLst/>
          </a:prstGeom>
          <a:ln w="0">
            <a:noFill/>
          </a:ln>
        </p:spPr>
      </p:pic>
      <p:sp>
        <p:nvSpPr>
          <p:cNvPr id="40" name="CaixaDeTexto 6"/>
          <p:cNvSpPr/>
          <p:nvPr/>
        </p:nvSpPr>
        <p:spPr>
          <a:xfrm>
            <a:off x="3408120" y="2844360"/>
            <a:ext cx="5375160" cy="22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pt-BR" sz="7000" spc="-1" strike="noStrike">
                <a:solidFill>
                  <a:srgbClr val="ff5500"/>
                </a:solidFill>
                <a:highlight>
                  <a:srgbClr val="ffffff"/>
                </a:highlight>
                <a:latin typeface="Big Shoulders Display"/>
              </a:rPr>
              <a:t>APLICAR O TÍTULO</a:t>
            </a:r>
            <a:endParaRPr b="0" lang="pt-BR" sz="7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CaixaDeTexto 7"/>
          <p:cNvSpPr/>
          <p:nvPr/>
        </p:nvSpPr>
        <p:spPr>
          <a:xfrm>
            <a:off x="3408120" y="4774680"/>
            <a:ext cx="537516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pt-BR" sz="3000" spc="-1" strike="noStrike">
                <a:solidFill>
                  <a:schemeClr val="lt1"/>
                </a:solidFill>
                <a:latin typeface="Figtree Medium"/>
              </a:rPr>
              <a:t>Texto de apoio</a:t>
            </a:r>
            <a:endParaRPr b="0" lang="pt-BR" sz="3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m 2" descr=""/>
          <p:cNvPicPr/>
          <p:nvPr/>
        </p:nvPicPr>
        <p:blipFill>
          <a:blip r:embed="rId1"/>
          <a:stretch/>
        </p:blipFill>
        <p:spPr>
          <a:xfrm>
            <a:off x="10161000" y="5486400"/>
            <a:ext cx="1711800" cy="774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Imagem 8" descr=""/>
          <p:cNvPicPr/>
          <p:nvPr/>
        </p:nvPicPr>
        <p:blipFill>
          <a:blip r:embed="rId1"/>
          <a:stretch/>
        </p:blipFill>
        <p:spPr>
          <a:xfrm>
            <a:off x="4973040" y="777600"/>
            <a:ext cx="2245680" cy="1015200"/>
          </a:xfrm>
          <a:prstGeom prst="rect">
            <a:avLst/>
          </a:prstGeom>
          <a:ln w="0">
            <a:noFill/>
          </a:ln>
        </p:spPr>
      </p:pic>
      <p:sp>
        <p:nvSpPr>
          <p:cNvPr id="44" name="CaixaDeTexto 1"/>
          <p:cNvSpPr/>
          <p:nvPr/>
        </p:nvSpPr>
        <p:spPr>
          <a:xfrm>
            <a:off x="3408120" y="2844360"/>
            <a:ext cx="5375160" cy="22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pt-BR" sz="7000" spc="-1" strike="noStrike">
                <a:solidFill>
                  <a:schemeClr val="lt1"/>
                </a:solidFill>
                <a:highlight>
                  <a:srgbClr val="ff5500"/>
                </a:highlight>
                <a:latin typeface="Big Shoulders Display"/>
              </a:rPr>
              <a:t>APLICAR O TÍTULO</a:t>
            </a:r>
            <a:endParaRPr b="0" lang="pt-BR" sz="7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CaixaDeTexto 2"/>
          <p:cNvSpPr/>
          <p:nvPr/>
        </p:nvSpPr>
        <p:spPr>
          <a:xfrm>
            <a:off x="3408120" y="4774680"/>
            <a:ext cx="537516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pt-BR" sz="3000" spc="-1" strike="noStrike">
                <a:solidFill>
                  <a:srgbClr val="13427a"/>
                </a:solidFill>
                <a:latin typeface="Figtree Medium"/>
              </a:rPr>
              <a:t>Texto de apoio</a:t>
            </a:r>
            <a:endParaRPr b="0" lang="pt-BR" sz="3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Imagem 2" descr=""/>
          <p:cNvPicPr/>
          <p:nvPr/>
        </p:nvPicPr>
        <p:blipFill>
          <a:blip r:embed="rId1"/>
          <a:stretch/>
        </p:blipFill>
        <p:spPr>
          <a:xfrm>
            <a:off x="10161000" y="5486400"/>
            <a:ext cx="1711800" cy="774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agem 1" descr=""/>
          <p:cNvPicPr/>
          <p:nvPr/>
        </p:nvPicPr>
        <p:blipFill>
          <a:blip r:embed="rId1"/>
          <a:stretch/>
        </p:blipFill>
        <p:spPr>
          <a:xfrm>
            <a:off x="2134800" y="1637640"/>
            <a:ext cx="7922160" cy="3582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Application>Collabora_Office/24.04.6.1$Linux_X86_64 LibreOffice_project/cd7968a4dd2965f3e44fa29f528007aa4a54dc97</Application>
  <AppVersion>15.0000</AppVersion>
  <Words>18</Words>
  <Paragraphs>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2023-08-15T14:25:09Z</dcterms:created>
  <dc:creator>Marcos Baruco</dc:creator>
  <dc:description/>
  <dc:language>pt-BR</dc:language>
  <cp:lastModifiedBy>Marcos Baruco</cp:lastModifiedBy>
  <dcterms:modified xsi:type="dcterms:W3CDTF">2025-09-16T20:48:31Z</dcterms:modified>
  <cp:revision>11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r8>7</vt:r8>
  </property>
</Properties>
</file>