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presentation.xml" ContentType="application/vnd.openxmlformats-officedocument.presentationml.presentation.main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5145088" cy="9144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49CA407-FF58-4464-96BA-760E8C051299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Imagem 2" descr=""/>
          <p:cNvPicPr/>
          <p:nvPr/>
        </p:nvPicPr>
        <p:blipFill>
          <a:blip r:embed="rId2"/>
          <a:stretch/>
        </p:blipFill>
        <p:spPr>
          <a:xfrm>
            <a:off x="0" y="360"/>
            <a:ext cx="5144760" cy="914292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75320" y="3823560"/>
            <a:ext cx="4793400" cy="1496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 fontScale="92500" lnSpcReduction="20000"/>
          </a:bodyPr>
          <a:p>
            <a:pPr indent="0">
              <a:buNone/>
            </a:pPr>
            <a:r>
              <a:rPr b="0" lang="pt-BR" sz="36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1"/>
          </p:nvPr>
        </p:nvSpPr>
        <p:spPr>
          <a:xfrm>
            <a:off x="4766760" y="8290080"/>
            <a:ext cx="308520" cy="69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E49BE50-BA15-4043-AAA0-30A42718943D}" type="slidenum">
              <a:rPr b="0" lang="pt-BR" sz="100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1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/>
          <p:nvPr/>
        </p:nvSpPr>
        <p:spPr>
          <a:xfrm>
            <a:off x="2419200" y="2217240"/>
            <a:ext cx="2506680" cy="250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pic>
        <p:nvPicPr>
          <p:cNvPr id="4" name="Imagem 5" descr=""/>
          <p:cNvPicPr/>
          <p:nvPr/>
        </p:nvPicPr>
        <p:blipFill>
          <a:blip r:embed="rId1"/>
          <a:stretch/>
        </p:blipFill>
        <p:spPr>
          <a:xfrm>
            <a:off x="1777680" y="208080"/>
            <a:ext cx="1589040" cy="71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erlim">
  <a:themeElements>
    <a:clrScheme name="Berlim">
      <a:dk1>
        <a:srgbClr val="000000"/>
      </a:dk1>
      <a:lt1>
        <a:srgbClr val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m">
      <a:majorFont>
        <a:latin typeface="Trebuchet MS" panose="020B0603020202020204" pitchFamily="0" charset="1"/>
        <a:ea typeface=""/>
        <a:cs typeface=""/>
      </a:majorFont>
      <a:minorFont>
        <a:latin typeface="Trebuchet MS" panose="020B0603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70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8000"/>
                <a:lumMod val="99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6000"/>
                <a:shade val="100000"/>
                <a:lumMod val="128000"/>
              </a:schemeClr>
            </a:gs>
            <a:gs pos="50000">
              <a:schemeClr val="phClr">
                <a:shade val="100000"/>
                <a:lumMod val="130000"/>
              </a:schemeClr>
            </a:gs>
            <a:gs pos="100000">
              <a:schemeClr val="phClr">
                <a:shade val="78000"/>
                <a:lumMod val="69000"/>
              </a:schemeClr>
            </a:gs>
          </a:gsLst>
          <a:lin ang="252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TM04033917[[fn=Berlim]]</Template>
  <TotalTime>5946</TotalTime>
  <Application>Collabora_Office/24.04.6.1$Linux_X86_64 LibreOffice_project/cd7968a4dd2965f3e44fa29f528007aa4a54dc97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Operacional Tribeca</dc:creator>
  <dc:description/>
  <dc:language>pt-BR</dc:language>
  <cp:lastModifiedBy>Marcos Baruco</cp:lastModifiedBy>
  <dcterms:modified xsi:type="dcterms:W3CDTF">2025-09-15T22:40:44Z</dcterms:modified>
  <cp:revision>13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r8>1</vt:r8>
  </property>
</Properties>
</file>